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60" r:id="rId3"/>
    <p:sldId id="275" r:id="rId4"/>
    <p:sldId id="259" r:id="rId5"/>
    <p:sldId id="287" r:id="rId6"/>
    <p:sldId id="289" r:id="rId7"/>
    <p:sldId id="288" r:id="rId8"/>
    <p:sldId id="261" r:id="rId9"/>
    <p:sldId id="276" r:id="rId10"/>
    <p:sldId id="262" r:id="rId11"/>
    <p:sldId id="277" r:id="rId12"/>
    <p:sldId id="290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68AE"/>
    <a:srgbClr val="5BC0CC"/>
    <a:srgbClr val="70B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11D901-3977-477B-A848-E16F9A98DA9E}" v="1" dt="2023-10-20T12:58:01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6383"/>
  </p:normalViewPr>
  <p:slideViewPr>
    <p:cSldViewPr snapToGrid="0" snapToObjects="1">
      <p:cViewPr varScale="1">
        <p:scale>
          <a:sx n="98" d="100"/>
          <a:sy n="98" d="100"/>
        </p:scale>
        <p:origin x="276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a Giulio (RSE)" userId="d92a3b35-a316-4289-85f7-7688fb06d4f9" providerId="ADAL" clId="{4711D901-3977-477B-A848-E16F9A98DA9E}"/>
    <pc:docChg chg="custSel modSld">
      <pc:chgData name="Mela Giulio (RSE)" userId="d92a3b35-a316-4289-85f7-7688fb06d4f9" providerId="ADAL" clId="{4711D901-3977-477B-A848-E16F9A98DA9E}" dt="2023-10-20T14:29:20.432" v="11" actId="1076"/>
      <pc:docMkLst>
        <pc:docMk/>
      </pc:docMkLst>
      <pc:sldChg chg="delSp modSp mod">
        <pc:chgData name="Mela Giulio (RSE)" userId="d92a3b35-a316-4289-85f7-7688fb06d4f9" providerId="ADAL" clId="{4711D901-3977-477B-A848-E16F9A98DA9E}" dt="2023-10-20T08:40:36.098" v="3" actId="478"/>
        <pc:sldMkLst>
          <pc:docMk/>
          <pc:sldMk cId="873724254" sldId="275"/>
        </pc:sldMkLst>
        <pc:picChg chg="del mod">
          <ac:chgData name="Mela Giulio (RSE)" userId="d92a3b35-a316-4289-85f7-7688fb06d4f9" providerId="ADAL" clId="{4711D901-3977-477B-A848-E16F9A98DA9E}" dt="2023-10-20T08:40:36.098" v="3" actId="478"/>
          <ac:picMkLst>
            <pc:docMk/>
            <pc:sldMk cId="873724254" sldId="275"/>
            <ac:picMk id="8" creationId="{95815C6E-F47B-3C40-BD88-6E8D0D36E92D}"/>
          </ac:picMkLst>
        </pc:picChg>
      </pc:sldChg>
      <pc:sldChg chg="delSp modSp mod">
        <pc:chgData name="Mela Giulio (RSE)" userId="d92a3b35-a316-4289-85f7-7688fb06d4f9" providerId="ADAL" clId="{4711D901-3977-477B-A848-E16F9A98DA9E}" dt="2023-10-20T12:58:09.918" v="9" actId="478"/>
        <pc:sldMkLst>
          <pc:docMk/>
          <pc:sldMk cId="3286474769" sldId="288"/>
        </pc:sldMkLst>
        <pc:spChg chg="del mod">
          <ac:chgData name="Mela Giulio (RSE)" userId="d92a3b35-a316-4289-85f7-7688fb06d4f9" providerId="ADAL" clId="{4711D901-3977-477B-A848-E16F9A98DA9E}" dt="2023-10-20T12:58:08.026" v="8" actId="478"/>
          <ac:spMkLst>
            <pc:docMk/>
            <pc:sldMk cId="3286474769" sldId="288"/>
            <ac:spMk id="14" creationId="{9FBE6243-663E-0F48-B201-CE7C416B0CE3}"/>
          </ac:spMkLst>
        </pc:spChg>
        <pc:spChg chg="del">
          <ac:chgData name="Mela Giulio (RSE)" userId="d92a3b35-a316-4289-85f7-7688fb06d4f9" providerId="ADAL" clId="{4711D901-3977-477B-A848-E16F9A98DA9E}" dt="2023-10-20T12:58:09.918" v="9" actId="478"/>
          <ac:spMkLst>
            <pc:docMk/>
            <pc:sldMk cId="3286474769" sldId="288"/>
            <ac:spMk id="16" creationId="{1A25FC9F-F88D-3842-B888-A4B4581F6E08}"/>
          </ac:spMkLst>
        </pc:spChg>
        <pc:spChg chg="del">
          <ac:chgData name="Mela Giulio (RSE)" userId="d92a3b35-a316-4289-85f7-7688fb06d4f9" providerId="ADAL" clId="{4711D901-3977-477B-A848-E16F9A98DA9E}" dt="2023-10-20T12:58:04.517" v="5" actId="478"/>
          <ac:spMkLst>
            <pc:docMk/>
            <pc:sldMk cId="3286474769" sldId="288"/>
            <ac:spMk id="24" creationId="{A21A2D06-BF6E-7640-81A8-1F53F18942B6}"/>
          </ac:spMkLst>
        </pc:spChg>
        <pc:graphicFrameChg chg="del">
          <ac:chgData name="Mela Giulio (RSE)" userId="d92a3b35-a316-4289-85f7-7688fb06d4f9" providerId="ADAL" clId="{4711D901-3977-477B-A848-E16F9A98DA9E}" dt="2023-10-20T12:58:02.443" v="4" actId="478"/>
          <ac:graphicFrameMkLst>
            <pc:docMk/>
            <pc:sldMk cId="3286474769" sldId="288"/>
            <ac:graphicFrameMk id="2" creationId="{B796CC53-6E5B-E349-8E14-F57A1EE891A7}"/>
          </ac:graphicFrameMkLst>
        </pc:graphicFrameChg>
      </pc:sldChg>
      <pc:sldChg chg="delSp modSp mod">
        <pc:chgData name="Mela Giulio (RSE)" userId="d92a3b35-a316-4289-85f7-7688fb06d4f9" providerId="ADAL" clId="{4711D901-3977-477B-A848-E16F9A98DA9E}" dt="2023-10-20T14:29:20.432" v="11" actId="1076"/>
        <pc:sldMkLst>
          <pc:docMk/>
          <pc:sldMk cId="1665029633" sldId="289"/>
        </pc:sldMkLst>
        <pc:picChg chg="del mod">
          <ac:chgData name="Mela Giulio (RSE)" userId="d92a3b35-a316-4289-85f7-7688fb06d4f9" providerId="ADAL" clId="{4711D901-3977-477B-A848-E16F9A98DA9E}" dt="2023-10-19T14:41:32.379" v="1" actId="478"/>
          <ac:picMkLst>
            <pc:docMk/>
            <pc:sldMk cId="1665029633" sldId="289"/>
            <ac:picMk id="10" creationId="{71E9FB5D-5D09-0044-A476-53E0203DDF9B}"/>
          </ac:picMkLst>
        </pc:picChg>
        <pc:picChg chg="mod">
          <ac:chgData name="Mela Giulio (RSE)" userId="d92a3b35-a316-4289-85f7-7688fb06d4f9" providerId="ADAL" clId="{4711D901-3977-477B-A848-E16F9A98DA9E}" dt="2023-10-20T14:29:20.432" v="11" actId="1076"/>
          <ac:picMkLst>
            <pc:docMk/>
            <pc:sldMk cId="1665029633" sldId="289"/>
            <ac:picMk id="26" creationId="{8463D899-392B-8349-94FC-1E0C45734D1E}"/>
          </ac:picMkLst>
        </pc:pic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B1B31-0707-F346-8A9F-5AAE9C23A14B}" type="datetimeFigureOut">
              <a:rPr lang="it-IT" smtClean="0"/>
              <a:t>20/10/2023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D88B1-69B6-8844-B914-2817BC38598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3148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D88B1-69B6-8844-B914-2817BC38598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136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D88B1-69B6-8844-B914-2817BC38598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228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C64BD692-E710-FE47-AA20-C667019F96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553" y="-177724"/>
            <a:ext cx="12231553" cy="716458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998BB3DC-6DAF-E047-ABAA-77FED2DFB1A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570" y="884071"/>
            <a:ext cx="5858859" cy="96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26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69FC6E-09DB-3045-802E-A9DAE8396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3E2F49DE-8C40-7F4A-B17C-3BC6ED00208D}"/>
              </a:ext>
            </a:extLst>
          </p:cNvPr>
          <p:cNvCxnSpPr>
            <a:cxnSpLocks/>
          </p:cNvCxnSpPr>
          <p:nvPr userDrawn="1"/>
        </p:nvCxnSpPr>
        <p:spPr>
          <a:xfrm>
            <a:off x="603200" y="6111089"/>
            <a:ext cx="10935625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magine 7">
            <a:extLst>
              <a:ext uri="{FF2B5EF4-FFF2-40B4-BE49-F238E27FC236}">
                <a16:creationId xmlns:a16="http://schemas.microsoft.com/office/drawing/2014/main" id="{29D79481-15ED-C54F-8B60-8DF4AAB14A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51" y="6361270"/>
            <a:ext cx="3238500" cy="2540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82C015D-C3CC-534F-BA96-9E77D12C3C1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917" y="563825"/>
            <a:ext cx="2027363" cy="33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085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color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CD2D6B0-1FE7-AE4C-8036-EA4B8B2F98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48708" cy="68580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589D59C7-407C-8247-9BD1-7CBC95C9C2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316" y="1060515"/>
            <a:ext cx="5303368" cy="87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81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64215B04-D103-7F40-8ABA-FA24FEC65BD9}"/>
              </a:ext>
            </a:extLst>
          </p:cNvPr>
          <p:cNvSpPr txBox="1"/>
          <p:nvPr userDrawn="1"/>
        </p:nvSpPr>
        <p:spPr>
          <a:xfrm>
            <a:off x="10798629" y="6291942"/>
            <a:ext cx="642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2057132-CEA7-AD48-84E4-4D00622CFDE6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525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79A66A7-33EE-5C49-A160-B425791FAC8F}"/>
              </a:ext>
            </a:extLst>
          </p:cNvPr>
          <p:cNvSpPr txBox="1"/>
          <p:nvPr/>
        </p:nvSpPr>
        <p:spPr>
          <a:xfrm>
            <a:off x="2893685" y="3713719"/>
            <a:ext cx="64613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 LE TUE DOMANDE SCRIVICI SU WHATSAPP</a:t>
            </a:r>
            <a:endParaRPr lang="it-IT" sz="4400" dirty="0">
              <a:solidFill>
                <a:schemeClr val="bg1"/>
              </a:solidFill>
              <a:latin typeface="Arial" panose="020B0604020202020204" pitchFamily="34" charset="0"/>
              <a:ea typeface="Geneva" panose="020B050303040404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ADAEC70B-D976-7E45-B048-108DDB6C7C00}"/>
              </a:ext>
            </a:extLst>
          </p:cNvPr>
          <p:cNvGrpSpPr/>
          <p:nvPr/>
        </p:nvGrpSpPr>
        <p:grpSpPr>
          <a:xfrm>
            <a:off x="4373624" y="5162845"/>
            <a:ext cx="3444751" cy="1399181"/>
            <a:chOff x="4234626" y="4905931"/>
            <a:chExt cx="3444751" cy="1399181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5F83A8B1-AF1C-6C4A-9941-A3E81F0D0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4626" y="4905931"/>
              <a:ext cx="643643" cy="643643"/>
            </a:xfrm>
            <a:prstGeom prst="rect">
              <a:avLst/>
            </a:prstGeom>
          </p:spPr>
        </p:pic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9DA2B5E3-8FCD-054F-9892-64712A4B7F23}"/>
                </a:ext>
              </a:extLst>
            </p:cNvPr>
            <p:cNvSpPr txBox="1"/>
            <p:nvPr/>
          </p:nvSpPr>
          <p:spPr>
            <a:xfrm>
              <a:off x="4962353" y="4981673"/>
              <a:ext cx="27170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320 </a:t>
              </a:r>
              <a:r>
                <a:rPr lang="it-IT" sz="32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xxxxxxx</a:t>
              </a:r>
              <a:endParaRPr lang="it-IT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it-IT" sz="4800" dirty="0">
                <a:solidFill>
                  <a:schemeClr val="bg1"/>
                </a:solidFill>
                <a:latin typeface="Arial" panose="020B0604020202020204" pitchFamily="34" charset="0"/>
                <a:ea typeface="Geneva" panose="020B050303040404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9724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9F44C22C-2BCB-5141-B373-5ECCCE1A90F3}"/>
              </a:ext>
            </a:extLst>
          </p:cNvPr>
          <p:cNvSpPr/>
          <p:nvPr/>
        </p:nvSpPr>
        <p:spPr>
          <a:xfrm>
            <a:off x="1445173" y="3247853"/>
            <a:ext cx="95959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 INTERVENTO</a:t>
            </a:r>
          </a:p>
          <a:p>
            <a:pPr algn="ctr"/>
            <a:r>
              <a:rPr lang="it-IT" sz="2400" b="1" dirty="0">
                <a:solidFill>
                  <a:schemeClr val="bg1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Sottotitolo intervento</a:t>
            </a:r>
          </a:p>
          <a:p>
            <a:pPr algn="ctr"/>
            <a:r>
              <a:rPr lang="it-IT" sz="2400" b="1" dirty="0"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BF75F82-4CE1-EA4E-B6EF-6D523CC387DA}"/>
              </a:ext>
            </a:extLst>
          </p:cNvPr>
          <p:cNvSpPr/>
          <p:nvPr/>
        </p:nvSpPr>
        <p:spPr>
          <a:xfrm>
            <a:off x="0" y="4303791"/>
            <a:ext cx="12179300" cy="38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EA7EBEF-C7BA-2E43-966E-FB2F00103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316" y="1060515"/>
            <a:ext cx="5303368" cy="87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79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9F44C22C-2BCB-5141-B373-5ECCCE1A90F3}"/>
              </a:ext>
            </a:extLst>
          </p:cNvPr>
          <p:cNvSpPr/>
          <p:nvPr/>
        </p:nvSpPr>
        <p:spPr>
          <a:xfrm>
            <a:off x="1445173" y="3247853"/>
            <a:ext cx="9595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70BC7C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</a:t>
            </a:r>
          </a:p>
          <a:p>
            <a:pPr algn="ctr"/>
            <a:r>
              <a:rPr lang="en-US" sz="2400" b="1" dirty="0" err="1">
                <a:solidFill>
                  <a:srgbClr val="70BC7C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Sottotitolo</a:t>
            </a:r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7BF75F82-4CE1-EA4E-B6EF-6D523CC387DA}"/>
              </a:ext>
            </a:extLst>
          </p:cNvPr>
          <p:cNvSpPr/>
          <p:nvPr/>
        </p:nvSpPr>
        <p:spPr>
          <a:xfrm>
            <a:off x="0" y="4303791"/>
            <a:ext cx="12179300" cy="38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</a:t>
            </a:r>
          </a:p>
        </p:txBody>
      </p:sp>
    </p:spTree>
    <p:extLst>
      <p:ext uri="{BB962C8B-B14F-4D97-AF65-F5344CB8AC3E}">
        <p14:creationId xmlns:p14="http://schemas.microsoft.com/office/powerpoint/2010/main" val="2554252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79A66A7-33EE-5C49-A160-B425791FAC8F}"/>
              </a:ext>
            </a:extLst>
          </p:cNvPr>
          <p:cNvSpPr txBox="1"/>
          <p:nvPr/>
        </p:nvSpPr>
        <p:spPr>
          <a:xfrm>
            <a:off x="2893685" y="3713719"/>
            <a:ext cx="6461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GRAZIE PER L’ATTENZIONE</a:t>
            </a:r>
            <a:endParaRPr lang="it-IT" sz="4400" dirty="0">
              <a:solidFill>
                <a:schemeClr val="bg1"/>
              </a:solidFill>
              <a:latin typeface="Arial" panose="020B0604020202020204" pitchFamily="34" charset="0"/>
              <a:ea typeface="Geneva" panose="020B050303040404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84BEC847-8181-3C4A-9D57-CEB6BE64B976}"/>
              </a:ext>
            </a:extLst>
          </p:cNvPr>
          <p:cNvGrpSpPr/>
          <p:nvPr/>
        </p:nvGrpSpPr>
        <p:grpSpPr>
          <a:xfrm>
            <a:off x="4373624" y="5162845"/>
            <a:ext cx="3444751" cy="1399181"/>
            <a:chOff x="4234626" y="4905931"/>
            <a:chExt cx="3444751" cy="1399181"/>
          </a:xfrm>
        </p:grpSpPr>
        <p:pic>
          <p:nvPicPr>
            <p:cNvPr id="16" name="Immagine 15">
              <a:extLst>
                <a:ext uri="{FF2B5EF4-FFF2-40B4-BE49-F238E27FC236}">
                  <a16:creationId xmlns:a16="http://schemas.microsoft.com/office/drawing/2014/main" id="{42F48DF5-9EEA-074A-913D-BD2CCE17A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4626" y="4905931"/>
              <a:ext cx="643643" cy="643643"/>
            </a:xfrm>
            <a:prstGeom prst="rect">
              <a:avLst/>
            </a:prstGeom>
          </p:spPr>
        </p:pic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8D233CFE-191B-6A41-BF51-0F7D29A2CCD1}"/>
                </a:ext>
              </a:extLst>
            </p:cNvPr>
            <p:cNvSpPr txBox="1"/>
            <p:nvPr/>
          </p:nvSpPr>
          <p:spPr>
            <a:xfrm>
              <a:off x="4962353" y="4981673"/>
              <a:ext cx="27170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32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320 XXXXXX</a:t>
              </a:r>
            </a:p>
            <a:p>
              <a:pPr algn="ctr"/>
              <a:endParaRPr lang="it-IT" sz="4800" dirty="0">
                <a:solidFill>
                  <a:schemeClr val="bg1"/>
                </a:solidFill>
                <a:latin typeface="Arial" panose="020B0604020202020204" pitchFamily="34" charset="0"/>
                <a:ea typeface="Geneva" panose="020B050303040404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690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2177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96719DA-E8E9-4D49-8A73-961F2A599A36}"/>
              </a:ext>
            </a:extLst>
          </p:cNvPr>
          <p:cNvSpPr/>
          <p:nvPr/>
        </p:nvSpPr>
        <p:spPr>
          <a:xfrm>
            <a:off x="5086749" y="4209523"/>
            <a:ext cx="2018501" cy="3838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43FA57D-73D5-584B-8B50-B4B1EF97822C}"/>
              </a:ext>
            </a:extLst>
          </p:cNvPr>
          <p:cNvSpPr/>
          <p:nvPr/>
        </p:nvSpPr>
        <p:spPr>
          <a:xfrm>
            <a:off x="1445173" y="3247853"/>
            <a:ext cx="9595944" cy="491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it-IT" sz="2400" b="1" dirty="0">
                <a:solidFill>
                  <a:schemeClr val="bg1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 INTERVENTO</a:t>
            </a:r>
          </a:p>
        </p:txBody>
      </p:sp>
    </p:spTree>
    <p:extLst>
      <p:ext uri="{BB962C8B-B14F-4D97-AF65-F5344CB8AC3E}">
        <p14:creationId xmlns:p14="http://schemas.microsoft.com/office/powerpoint/2010/main" val="87372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96719DA-E8E9-4D49-8A73-961F2A599A36}"/>
              </a:ext>
            </a:extLst>
          </p:cNvPr>
          <p:cNvSpPr/>
          <p:nvPr/>
        </p:nvSpPr>
        <p:spPr>
          <a:xfrm>
            <a:off x="4599105" y="4290106"/>
            <a:ext cx="3288080" cy="3838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società/Dipartimento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43FA57D-73D5-584B-8B50-B4B1EF97822C}"/>
              </a:ext>
            </a:extLst>
          </p:cNvPr>
          <p:cNvSpPr/>
          <p:nvPr/>
        </p:nvSpPr>
        <p:spPr>
          <a:xfrm>
            <a:off x="1445173" y="3247853"/>
            <a:ext cx="9595944" cy="491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 INTERVENTO</a:t>
            </a:r>
          </a:p>
        </p:txBody>
      </p:sp>
    </p:spTree>
    <p:extLst>
      <p:ext uri="{BB962C8B-B14F-4D97-AF65-F5344CB8AC3E}">
        <p14:creationId xmlns:p14="http://schemas.microsoft.com/office/powerpoint/2010/main" val="3666418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996719DA-E8E9-4D49-8A73-961F2A599A36}"/>
              </a:ext>
            </a:extLst>
          </p:cNvPr>
          <p:cNvSpPr/>
          <p:nvPr/>
        </p:nvSpPr>
        <p:spPr>
          <a:xfrm>
            <a:off x="603201" y="1480200"/>
            <a:ext cx="1096775" cy="351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16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Sottotitolo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43FA57D-73D5-584B-8B50-B4B1EF97822C}"/>
              </a:ext>
            </a:extLst>
          </p:cNvPr>
          <p:cNvSpPr/>
          <p:nvPr/>
        </p:nvSpPr>
        <p:spPr>
          <a:xfrm>
            <a:off x="603201" y="1089467"/>
            <a:ext cx="11039056" cy="491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38BC316-5B44-4B40-A1DF-5715D0883EDB}"/>
              </a:ext>
            </a:extLst>
          </p:cNvPr>
          <p:cNvSpPr/>
          <p:nvPr/>
        </p:nvSpPr>
        <p:spPr>
          <a:xfrm>
            <a:off x="603200" y="2222311"/>
            <a:ext cx="5290605" cy="2750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aliquip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ex ea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commodo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autem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iriure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hendrerit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vulputate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esse molestie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illum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feugiat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vero eros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accumsan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iusto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odio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dignissim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blandit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praesent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luptatum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zzril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delenit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augue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te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feugait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81E3BA0E-8084-9F4D-9EF0-03C6ABF1FF12}"/>
              </a:ext>
            </a:extLst>
          </p:cNvPr>
          <p:cNvSpPr/>
          <p:nvPr/>
        </p:nvSpPr>
        <p:spPr>
          <a:xfrm>
            <a:off x="6248220" y="2222311"/>
            <a:ext cx="5290605" cy="2750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aliquip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ex ea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commodo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autem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iriure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hendrerit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vulputate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esse molestie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illum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feugiat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vero eros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accumsan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iusto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odio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dignissim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blandit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praesent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luptatum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zzril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delenit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augue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te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feugait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</a:p>
        </p:txBody>
      </p:sp>
    </p:spTree>
    <p:extLst>
      <p:ext uri="{BB962C8B-B14F-4D97-AF65-F5344CB8AC3E}">
        <p14:creationId xmlns:p14="http://schemas.microsoft.com/office/powerpoint/2010/main" val="2811964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tangolo 22">
            <a:extLst>
              <a:ext uri="{FF2B5EF4-FFF2-40B4-BE49-F238E27FC236}">
                <a16:creationId xmlns:a16="http://schemas.microsoft.com/office/drawing/2014/main" id="{E2139661-9BC6-1E47-89FE-08553E0C0662}"/>
              </a:ext>
            </a:extLst>
          </p:cNvPr>
          <p:cNvSpPr/>
          <p:nvPr/>
        </p:nvSpPr>
        <p:spPr>
          <a:xfrm>
            <a:off x="603201" y="1480200"/>
            <a:ext cx="1096775" cy="351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1600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Sottotitolo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2891D553-2FD9-D241-B354-2D0E39EEE806}"/>
              </a:ext>
            </a:extLst>
          </p:cNvPr>
          <p:cNvSpPr/>
          <p:nvPr/>
        </p:nvSpPr>
        <p:spPr>
          <a:xfrm>
            <a:off x="603201" y="1089467"/>
            <a:ext cx="11039056" cy="491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ea typeface="Calibri" panose="020F0502020204030204" pitchFamily="34" charset="0"/>
                <a:cs typeface="Arial Black" panose="020B0604020202020204" pitchFamily="34" charset="0"/>
              </a:rPr>
              <a:t>TITOLO</a:t>
            </a:r>
          </a:p>
        </p:txBody>
      </p:sp>
      <p:cxnSp>
        <p:nvCxnSpPr>
          <p:cNvPr id="25" name="Connettore 1 24">
            <a:extLst>
              <a:ext uri="{FF2B5EF4-FFF2-40B4-BE49-F238E27FC236}">
                <a16:creationId xmlns:a16="http://schemas.microsoft.com/office/drawing/2014/main" id="{A26F155E-50CF-D341-8E62-62BABEAE15C9}"/>
              </a:ext>
            </a:extLst>
          </p:cNvPr>
          <p:cNvCxnSpPr>
            <a:cxnSpLocks/>
          </p:cNvCxnSpPr>
          <p:nvPr/>
        </p:nvCxnSpPr>
        <p:spPr>
          <a:xfrm>
            <a:off x="603200" y="6111089"/>
            <a:ext cx="10935625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magine 25">
            <a:extLst>
              <a:ext uri="{FF2B5EF4-FFF2-40B4-BE49-F238E27FC236}">
                <a16:creationId xmlns:a16="http://schemas.microsoft.com/office/drawing/2014/main" id="{8463D899-392B-8349-94FC-1E0C45734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396" y="6194168"/>
            <a:ext cx="4222826" cy="331202"/>
          </a:xfrm>
          <a:prstGeom prst="rect">
            <a:avLst/>
          </a:prstGeom>
        </p:spPr>
      </p:pic>
      <p:sp>
        <p:nvSpPr>
          <p:cNvPr id="27" name="Rettangolo 26">
            <a:extLst>
              <a:ext uri="{FF2B5EF4-FFF2-40B4-BE49-F238E27FC236}">
                <a16:creationId xmlns:a16="http://schemas.microsoft.com/office/drawing/2014/main" id="{91F1F228-EF34-2F41-A0D8-8AF70A4A9543}"/>
              </a:ext>
            </a:extLst>
          </p:cNvPr>
          <p:cNvSpPr/>
          <p:nvPr/>
        </p:nvSpPr>
        <p:spPr>
          <a:xfrm>
            <a:off x="603200" y="2222311"/>
            <a:ext cx="5290605" cy="2750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aliquip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ex ea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commodo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autem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iriure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hendrerit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vulputate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esse molestie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consequat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illum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feugiat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vero eros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accumsan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et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iusto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odio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dignissim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qui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blandit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praesent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luptatum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zzril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delenit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augue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te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feugait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nulla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facilisi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Lorem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ipsum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ectetuer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adipiscing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nonummy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nibh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euismod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tincidunt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laoreet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dolore magna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aliquam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erat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volutpat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Ut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wisi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ad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minim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veniam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nostrud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exerci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tation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ullamcorper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suscipit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lobortis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t-IT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nisl</a:t>
            </a:r>
            <a:r>
              <a:rPr lang="it-IT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ut 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9CDBE1A3-073B-F148-B088-F85825582E97}"/>
              </a:ext>
            </a:extLst>
          </p:cNvPr>
          <p:cNvSpPr/>
          <p:nvPr/>
        </p:nvSpPr>
        <p:spPr>
          <a:xfrm>
            <a:off x="6096000" y="1831578"/>
            <a:ext cx="5546257" cy="35461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B2EA4EA1-0F15-0048-8782-8662887881A8}"/>
              </a:ext>
            </a:extLst>
          </p:cNvPr>
          <p:cNvSpPr/>
          <p:nvPr/>
        </p:nvSpPr>
        <p:spPr>
          <a:xfrm>
            <a:off x="8326351" y="3422062"/>
            <a:ext cx="1085554" cy="351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sz="1600" i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Immagine</a:t>
            </a:r>
          </a:p>
        </p:txBody>
      </p:sp>
    </p:spTree>
    <p:extLst>
      <p:ext uri="{BB962C8B-B14F-4D97-AF65-F5344CB8AC3E}">
        <p14:creationId xmlns:p14="http://schemas.microsoft.com/office/powerpoint/2010/main" val="1665029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6474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9F44C22C-2BCB-5141-B373-5ECCCE1A90F3}"/>
              </a:ext>
            </a:extLst>
          </p:cNvPr>
          <p:cNvSpPr/>
          <p:nvPr/>
        </p:nvSpPr>
        <p:spPr>
          <a:xfrm>
            <a:off x="1445173" y="3247853"/>
            <a:ext cx="95959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</a:p>
          <a:p>
            <a:pPr algn="ctr"/>
            <a:r>
              <a:rPr lang="it-IT" sz="2400" b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</a:p>
          <a:p>
            <a:pPr algn="ctr"/>
            <a:r>
              <a:rPr lang="it-IT" sz="2400" b="1" dirty="0">
                <a:solidFill>
                  <a:schemeClr val="bg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  <a:endParaRPr lang="it-IT" sz="24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D18CBA7-7D20-A94B-AD70-7E959BD000D1}"/>
              </a:ext>
            </a:extLst>
          </p:cNvPr>
          <p:cNvSpPr/>
          <p:nvPr/>
        </p:nvSpPr>
        <p:spPr>
          <a:xfrm>
            <a:off x="5166399" y="4556039"/>
            <a:ext cx="1915909" cy="3838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</a:t>
            </a:r>
            <a:endParaRPr lang="it-IT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813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9F44C22C-2BCB-5141-B373-5ECCCE1A90F3}"/>
              </a:ext>
            </a:extLst>
          </p:cNvPr>
          <p:cNvSpPr/>
          <p:nvPr/>
        </p:nvSpPr>
        <p:spPr>
          <a:xfrm>
            <a:off x="1445173" y="3247853"/>
            <a:ext cx="95959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</a:p>
          <a:p>
            <a:pPr algn="ctr"/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</a:p>
          <a:p>
            <a:pPr algn="ctr"/>
            <a:r>
              <a:rPr lang="it-IT" sz="2400" b="1" dirty="0">
                <a:solidFill>
                  <a:srgbClr val="70BC7C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TITOLO INTERVENTO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D18CBA7-7D20-A94B-AD70-7E959BD000D1}"/>
              </a:ext>
            </a:extLst>
          </p:cNvPr>
          <p:cNvSpPr/>
          <p:nvPr/>
        </p:nvSpPr>
        <p:spPr>
          <a:xfrm>
            <a:off x="5118268" y="4556039"/>
            <a:ext cx="1915909" cy="3838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it-IT" i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Relatore, società</a:t>
            </a:r>
            <a:endParaRPr lang="it-IT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0948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461</Words>
  <Application>Microsoft Office PowerPoint</Application>
  <PresentationFormat>Widescreen</PresentationFormat>
  <Paragraphs>36</Paragraphs>
  <Slides>12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Arial Black</vt:lpstr>
      <vt:lpstr>Calibri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 Cirimelli</dc:creator>
  <cp:lastModifiedBy>Mela Giulio (RSE)</cp:lastModifiedBy>
  <cp:revision>35</cp:revision>
  <dcterms:created xsi:type="dcterms:W3CDTF">2021-06-18T12:10:35Z</dcterms:created>
  <dcterms:modified xsi:type="dcterms:W3CDTF">2023-10-20T14:29:26Z</dcterms:modified>
</cp:coreProperties>
</file>

<file path=docProps/thumbnail.jpeg>
</file>